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3610"/>
  </p:normalViewPr>
  <p:slideViewPr>
    <p:cSldViewPr snapToGrid="0" snapToObjects="1">
      <p:cViewPr varScale="1">
        <p:scale>
          <a:sx n="111" d="100"/>
          <a:sy n="111" d="100"/>
        </p:scale>
        <p:origin x="1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SIFT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34653"/>
            <a:ext cx="9281652" cy="5218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1361</Words>
  <Application>Microsoft Macintosh PowerPoint</Application>
  <PresentationFormat>On-screen Show (4:3)</PresentationFormat>
  <Paragraphs>540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61</cp:revision>
  <dcterms:created xsi:type="dcterms:W3CDTF">2012-11-30T13:57:57Z</dcterms:created>
  <dcterms:modified xsi:type="dcterms:W3CDTF">2019-07-26T19:50:55Z</dcterms:modified>
</cp:coreProperties>
</file>